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2022/9/14</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r>
              <a:rPr lang="en-US" altLang="zh-CN" dirty="0"/>
              <a:t/>
            </a:r>
            <a:br>
              <a:rPr lang="en-US" altLang="zh-CN" dirty="0"/>
            </a:br>
            <a:r>
              <a:rPr lang="zh-CN" altLang="en-US" dirty="0"/>
              <a:t>（学生版）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lnSpcReduction="1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300</Words>
  <Application>Microsoft Office PowerPoint</Application>
  <PresentationFormat>全屏显示(4:3)</PresentationFormat>
  <Paragraphs>22</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DELL</cp:lastModifiedBy>
  <cp:revision>44</cp:revision>
  <dcterms:created xsi:type="dcterms:W3CDTF">2015-04-28T08:08:00Z</dcterms:created>
  <dcterms:modified xsi:type="dcterms:W3CDTF">2022-09-14T03:09:08Z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